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9" r:id="rId5"/>
    <p:sldId id="260" r:id="rId6"/>
    <p:sldId id="270" r:id="rId7"/>
    <p:sldId id="261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F45B83-0A83-437A-B236-0C189D296C0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EF7C5-8C47-4340-8CED-1FB1030051E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3913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0179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4448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212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313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5545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8563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441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692D2-3A41-4B1F-B427-F17F85527D4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9823E-6819-41AA-BA43-22792A53CABC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Peace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All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Time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John 14: 27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2780928"/>
            <a:ext cx="8424936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I give you peace, my peace I leave,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To everyone peace everywhere.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In every heart, in every land.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Don’t be afraid, do not be troubled,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My gift to you, peace for all time.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Peace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All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Time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John 14: 27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2353381"/>
            <a:ext cx="8424936" cy="21512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No more pain, no more hatred,</a:t>
            </a:r>
          </a:p>
          <a:p>
            <a:pPr>
              <a:buNone/>
            </a:pPr>
            <a:r>
              <a:rPr lang="en-AU" sz="2800" dirty="0"/>
              <a:t>No more suffering.</a:t>
            </a:r>
          </a:p>
          <a:p>
            <a:pPr>
              <a:buNone/>
            </a:pPr>
            <a:r>
              <a:rPr lang="en-AU" sz="2800" dirty="0"/>
              <a:t>No more death, no destruction,</a:t>
            </a:r>
          </a:p>
          <a:p>
            <a:pPr>
              <a:buNone/>
            </a:pPr>
            <a:r>
              <a:rPr lang="en-AU" sz="2800" dirty="0"/>
              <a:t>No more war!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2060848"/>
            <a:ext cx="8424936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I give you peace, my peace I leave,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To everyone peace everywhere.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In every heart, in every land.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Don’t be afraid, do not be troubled,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My gift to you, peace for all time.</a:t>
            </a:r>
          </a:p>
        </p:txBody>
      </p:sp>
    </p:spTree>
    <p:extLst>
      <p:ext uri="{BB962C8B-B14F-4D97-AF65-F5344CB8AC3E}">
        <p14:creationId xmlns:p14="http://schemas.microsoft.com/office/powerpoint/2010/main" val="1015170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48880"/>
            <a:ext cx="8280920" cy="2160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No more greed, no more hunger,</a:t>
            </a:r>
          </a:p>
          <a:p>
            <a:pPr>
              <a:buNone/>
            </a:pPr>
            <a:r>
              <a:rPr lang="en-AU" sz="2800" dirty="0"/>
              <a:t>No more poverty.</a:t>
            </a:r>
          </a:p>
          <a:p>
            <a:pPr>
              <a:buNone/>
            </a:pPr>
            <a:r>
              <a:rPr lang="en-AU" sz="2800" dirty="0"/>
              <a:t>No more hurt, no more anger,</a:t>
            </a:r>
          </a:p>
          <a:p>
            <a:pPr>
              <a:buNone/>
            </a:pPr>
            <a:r>
              <a:rPr lang="en-AU" sz="2800" dirty="0"/>
              <a:t>No more war!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2060848"/>
            <a:ext cx="8424936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I give you peace, my peace I leave,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To everyone peace everywhere.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In every heart, in every land.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Don’t be afraid, do not be troubled,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My gift to you, peace for all time.</a:t>
            </a:r>
          </a:p>
        </p:txBody>
      </p:sp>
    </p:spTree>
    <p:extLst>
      <p:ext uri="{BB962C8B-B14F-4D97-AF65-F5344CB8AC3E}">
        <p14:creationId xmlns:p14="http://schemas.microsoft.com/office/powerpoint/2010/main" val="20939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384884"/>
            <a:ext cx="8246368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Give us love, give us freedom,</a:t>
            </a:r>
          </a:p>
          <a:p>
            <a:pPr>
              <a:buNone/>
            </a:pPr>
            <a:r>
              <a:rPr lang="en-AU" sz="2800" dirty="0"/>
              <a:t>Give us peace on earth.</a:t>
            </a:r>
          </a:p>
          <a:p>
            <a:pPr>
              <a:buNone/>
            </a:pPr>
            <a:r>
              <a:rPr lang="en-AU" sz="2800" dirty="0"/>
              <a:t>Give us joy, give us justice,</a:t>
            </a:r>
          </a:p>
          <a:p>
            <a:pPr>
              <a:buNone/>
            </a:pPr>
            <a:r>
              <a:rPr lang="en-AU" sz="2800" dirty="0"/>
              <a:t>No more war!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2780928"/>
            <a:ext cx="8424936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I give you peace, my peace I leave,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To everyone peace everywhere.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In every heart, in every land.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Don’t be afraid, do not be troubled,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My gift to you, peace for all time.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Peace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All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Time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John 14: 27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10030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278</Words>
  <Application>Microsoft Office PowerPoint</Application>
  <PresentationFormat>On-screen Show (4:3)</PresentationFormat>
  <Paragraphs>45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2015-08-10T05:17:11Z</dcterms:created>
  <dcterms:modified xsi:type="dcterms:W3CDTF">2016-02-04T10:47:17Z</dcterms:modified>
</cp:coreProperties>
</file>